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C181C-1A8B-EC4F-A01C-DAC944E823FF}" type="datetimeFigureOut">
              <a:rPr lang="en-US" smtClean="0"/>
              <a:t>11/3/12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C8813-6A7F-F342-BC7C-3DDD1AD5F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42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C8813-6A7F-F342-BC7C-3DDD1AD5F0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40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LinkedIn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 find and be found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10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3</TotalTime>
  <Words>7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Waveform</vt:lpstr>
      <vt:lpstr>LinkedIn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 Peacefull</dc:creator>
  <cp:lastModifiedBy>Dawn Peacefull</cp:lastModifiedBy>
  <cp:revision>2</cp:revision>
  <dcterms:created xsi:type="dcterms:W3CDTF">2012-11-03T20:16:04Z</dcterms:created>
  <dcterms:modified xsi:type="dcterms:W3CDTF">2012-11-03T21:24:52Z</dcterms:modified>
</cp:coreProperties>
</file>